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8385637-603B-464F-8A2F-A3B622ADA2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99CFE-FC29-4352-82CA-9B4FC0E783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11/26/2017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268C4C-DD7C-4E17-9297-949548E08E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David Bramhall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C4EE45-0162-4095-B00D-689760EBFE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77C78-2BEC-4B6C-80C1-F928FCC28DEA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515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11/26/2017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David Bramhall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D89B4-4FE2-42E2-9FDF-DB40294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596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864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3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94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17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19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948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60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58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8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8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7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8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4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56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4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3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39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216F4-60C8-4CDD-912B-2491661DC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6216" y="1586718"/>
            <a:ext cx="6619244" cy="830997"/>
          </a:xfrm>
        </p:spPr>
        <p:txBody>
          <a:bodyPr>
            <a:spAutoFit/>
          </a:bodyPr>
          <a:lstStyle/>
          <a:p>
            <a:r>
              <a:rPr lang="en-US" dirty="0"/>
              <a:t>Looking 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D3924B-A6F6-4832-9CF3-169700184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169" y="2444160"/>
            <a:ext cx="7871382" cy="2190343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Isaiah 53:5</a:t>
            </a:r>
          </a:p>
          <a:p>
            <a:r>
              <a:rPr lang="en-US" sz="24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But He was wounded for our transgressions,</a:t>
            </a:r>
            <a:br>
              <a:rPr lang="en-US" sz="24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en-US" sz="24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He was bruised for our iniquities;</a:t>
            </a:r>
            <a:br>
              <a:rPr lang="en-US" sz="24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en-US" sz="24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The chastisement for our peace was upon Him,</a:t>
            </a:r>
            <a:br>
              <a:rPr lang="en-US" sz="24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en-US" sz="2400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And by His stripes we are healed.</a:t>
            </a:r>
          </a:p>
        </p:txBody>
      </p:sp>
    </p:spTree>
    <p:extLst>
      <p:ext uri="{BB962C8B-B14F-4D97-AF65-F5344CB8AC3E}">
        <p14:creationId xmlns:p14="http://schemas.microsoft.com/office/powerpoint/2010/main" val="1772938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Looking 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Back</dc:title>
  <dc:creator>David Bramhall</dc:creator>
  <cp:lastModifiedBy>Richard Lidh</cp:lastModifiedBy>
  <cp:revision>3</cp:revision>
  <cp:lastPrinted>2017-11-26T15:41:39Z</cp:lastPrinted>
  <dcterms:created xsi:type="dcterms:W3CDTF">2017-11-25T18:18:57Z</dcterms:created>
  <dcterms:modified xsi:type="dcterms:W3CDTF">2017-11-26T15:42:07Z</dcterms:modified>
</cp:coreProperties>
</file>